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778" autoAdjust="0"/>
  </p:normalViewPr>
  <p:slideViewPr>
    <p:cSldViewPr snapToGrid="0" snapToObjects="1">
      <p:cViewPr varScale="1">
        <p:scale>
          <a:sx n="50" d="100"/>
          <a:sy n="50" d="100"/>
        </p:scale>
        <p:origin x="187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F4CF3-FECC-461F-9B63-4C2DE8EC51D7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D5F48-A5B9-4546-9941-EA5FA1571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135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B04E14-62E1-1BC6-EFC5-96F21E1386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559A86C1-1A39-3CC5-0B70-BD028F7502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D0D886C-6ADA-ACD3-5302-0C55643EA6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●●高等学校●年の●●です。</a:t>
            </a:r>
            <a:endParaRPr kumimoji="1" lang="en-US" altLang="ja-JP" dirty="0"/>
          </a:p>
          <a:p>
            <a:r>
              <a:rPr kumimoji="1" lang="ja-JP" altLang="en-US" dirty="0"/>
              <a:t>私からプログラムを通して学んだ「●●」について発表します。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【</a:t>
            </a:r>
            <a:r>
              <a:rPr kumimoji="1" lang="ja-JP" altLang="en-US" dirty="0"/>
              <a:t>発表原稿をこちらに記入してください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3CF2838-14A0-7740-0823-02AA50F040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CD5F48-A5B9-4546-9941-EA5FA157198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516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031327-09DB-5937-588E-1F3B44630A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d_body_jpkr.png">
            <a:extLst>
              <a:ext uri="{FF2B5EF4-FFF2-40B4-BE49-F238E27FC236}">
                <a16:creationId xmlns:a16="http://schemas.microsoft.com/office/drawing/2014/main" id="{B9745455-1754-0FD3-4D99-4DF947F0B0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1007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94C9A4B-4225-202A-7100-15810D81EC0E}"/>
              </a:ext>
            </a:extLst>
          </p:cNvPr>
          <p:cNvSpPr txBox="1"/>
          <p:nvPr/>
        </p:nvSpPr>
        <p:spPr>
          <a:xfrm>
            <a:off x="0" y="91975"/>
            <a:ext cx="91440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600" b="1">
                <a:solidFill>
                  <a:srgbClr val="FFFFFF"/>
                </a:solidFill>
                <a:latin typeface="游ゴシック"/>
              </a:defRPr>
            </a:pPr>
            <a:r>
              <a:rPr lang="ja-JP" altLang="en-US" dirty="0"/>
              <a:t>順天八馬</a:t>
            </a:r>
            <a:r>
              <a:rPr lang="en-US" altLang="ja-JP" dirty="0"/>
              <a:t>(</a:t>
            </a:r>
            <a:r>
              <a:rPr lang="ja-JP" altLang="en-US" dirty="0"/>
              <a:t>スンチョンパルマ）高等学校での学生交流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9008BA-3DD0-A139-09E5-0CF3A329EC8B}"/>
              </a:ext>
            </a:extLst>
          </p:cNvPr>
          <p:cNvSpPr txBox="1"/>
          <p:nvPr/>
        </p:nvSpPr>
        <p:spPr>
          <a:xfrm>
            <a:off x="457200" y="1097280"/>
            <a:ext cx="78676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000">
                <a:latin typeface="游ゴシック"/>
              </a:defRPr>
            </a:pP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・積極的な交流の姿勢</a:t>
            </a:r>
            <a:endParaRPr lang="en-US" altLang="ja-JP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defRPr sz="2000">
                <a:latin typeface="游ゴシック"/>
              </a:defRPr>
            </a:pP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・韓国語で伝える難しさと達成感</a:t>
            </a:r>
          </a:p>
          <a:p>
            <a:pPr>
              <a:defRPr sz="2000">
                <a:latin typeface="游ゴシック"/>
              </a:defRPr>
            </a:pP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・観光地を一緒に廻った体験について</a:t>
            </a:r>
          </a:p>
          <a:p>
            <a:pPr>
              <a:defRPr sz="2000">
                <a:latin typeface="游ゴシック"/>
              </a:defRPr>
            </a:pP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・今後：持続的な交流を実現するためにできること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032728-4369-4F32-42AF-126ABB3DDEFC}"/>
              </a:ext>
            </a:extLst>
          </p:cNvPr>
          <p:cNvSpPr/>
          <p:nvPr/>
        </p:nvSpPr>
        <p:spPr>
          <a:xfrm>
            <a:off x="0" y="6492240"/>
            <a:ext cx="9144000" cy="45720"/>
          </a:xfrm>
          <a:prstGeom prst="rect">
            <a:avLst/>
          </a:prstGeom>
          <a:solidFill>
            <a:srgbClr val="5A5A5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C31130-BA21-20C9-8CC9-04B99D35368A}"/>
              </a:ext>
            </a:extLst>
          </p:cNvPr>
          <p:cNvSpPr txBox="1"/>
          <p:nvPr/>
        </p:nvSpPr>
        <p:spPr>
          <a:xfrm>
            <a:off x="274320" y="6537960"/>
            <a:ext cx="7315200" cy="3200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200">
                <a:solidFill>
                  <a:srgbClr val="5A5A5A"/>
                </a:solidFill>
                <a:latin typeface="游ゴシック"/>
              </a:defRPr>
            </a:pPr>
            <a:r>
              <a:rPr dirty="0"/>
              <a:t>KIA ｜ </a:t>
            </a:r>
            <a:r>
              <a:rPr dirty="0" err="1"/>
              <a:t>韓国全羅南道学生交流プログラム</a:t>
            </a:r>
            <a:endParaRPr dirty="0"/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95F53B88-0A6A-B424-92AD-50A12F5A7DDD}"/>
              </a:ext>
            </a:extLst>
          </p:cNvPr>
          <p:cNvSpPr txBox="1"/>
          <p:nvPr/>
        </p:nvSpPr>
        <p:spPr>
          <a:xfrm>
            <a:off x="3573780" y="567183"/>
            <a:ext cx="549021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600" b="1">
                <a:solidFill>
                  <a:srgbClr val="FFFFFF"/>
                </a:solidFill>
                <a:latin typeface="游ゴシック"/>
              </a:defRPr>
            </a:pPr>
            <a:r>
              <a:rPr lang="ja-JP" altLang="en-US" sz="2000" dirty="0"/>
              <a:t>　●●高等学校　●年　</a:t>
            </a:r>
            <a:r>
              <a:rPr lang="en-US" altLang="ja-JP" sz="2000" dirty="0"/>
              <a:t>【</a:t>
            </a:r>
            <a:r>
              <a:rPr lang="ja-JP" altLang="en-US" sz="2000" dirty="0"/>
              <a:t>氏名</a:t>
            </a:r>
            <a:r>
              <a:rPr lang="en-US" altLang="ja-JP" sz="2000" dirty="0"/>
              <a:t>】</a:t>
            </a:r>
            <a:endParaRPr sz="2000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46C2164B-F7DD-E21B-C6A9-94DC4C07F75B}"/>
              </a:ext>
            </a:extLst>
          </p:cNvPr>
          <p:cNvSpPr/>
          <p:nvPr/>
        </p:nvSpPr>
        <p:spPr>
          <a:xfrm>
            <a:off x="1080482" y="2510671"/>
            <a:ext cx="3015268" cy="1843359"/>
          </a:xfrm>
          <a:prstGeom prst="rect">
            <a:avLst/>
          </a:prstGeom>
          <a:noFill/>
          <a:ln w="19050">
            <a:solidFill>
              <a:srgbClr val="005B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写真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99F6A977-A347-3B15-2BC0-901301FE1DB5}"/>
              </a:ext>
            </a:extLst>
          </p:cNvPr>
          <p:cNvSpPr/>
          <p:nvPr/>
        </p:nvSpPr>
        <p:spPr>
          <a:xfrm>
            <a:off x="5026862" y="2510671"/>
            <a:ext cx="3015267" cy="1843359"/>
          </a:xfrm>
          <a:prstGeom prst="rect">
            <a:avLst/>
          </a:prstGeom>
          <a:noFill/>
          <a:ln w="19050">
            <a:solidFill>
              <a:srgbClr val="005B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写真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7678B156-98C5-8DEC-36C2-E47CE0F0E938}"/>
              </a:ext>
            </a:extLst>
          </p:cNvPr>
          <p:cNvSpPr/>
          <p:nvPr/>
        </p:nvSpPr>
        <p:spPr>
          <a:xfrm>
            <a:off x="1080482" y="4472880"/>
            <a:ext cx="3015268" cy="1843359"/>
          </a:xfrm>
          <a:prstGeom prst="rect">
            <a:avLst/>
          </a:prstGeom>
          <a:noFill/>
          <a:ln w="19050">
            <a:solidFill>
              <a:srgbClr val="005B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写真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70067297-951E-A30E-3F27-42E38786DA9C}"/>
              </a:ext>
            </a:extLst>
          </p:cNvPr>
          <p:cNvSpPr/>
          <p:nvPr/>
        </p:nvSpPr>
        <p:spPr>
          <a:xfrm>
            <a:off x="5026862" y="4472880"/>
            <a:ext cx="3015267" cy="1843359"/>
          </a:xfrm>
          <a:prstGeom prst="rect">
            <a:avLst/>
          </a:prstGeom>
          <a:noFill/>
          <a:ln w="19050">
            <a:solidFill>
              <a:srgbClr val="005B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写真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9" name="吹き出し: 四角形 18">
            <a:extLst>
              <a:ext uri="{FF2B5EF4-FFF2-40B4-BE49-F238E27FC236}">
                <a16:creationId xmlns:a16="http://schemas.microsoft.com/office/drawing/2014/main" id="{83594D05-E552-93D4-F103-C59667C71412}"/>
              </a:ext>
            </a:extLst>
          </p:cNvPr>
          <p:cNvSpPr/>
          <p:nvPr/>
        </p:nvSpPr>
        <p:spPr>
          <a:xfrm>
            <a:off x="8667750" y="1499039"/>
            <a:ext cx="2362200" cy="1843359"/>
          </a:xfrm>
          <a:prstGeom prst="wedgeRectCallout">
            <a:avLst>
              <a:gd name="adj1" fmla="val -122446"/>
              <a:gd name="adj2" fmla="val -3051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記載例ですので、削除して自由に記入してください。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926394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112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Theme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Owner</dc:creator>
  <cp:keywords/>
  <dc:description>generated using python-pptx</dc:description>
  <cp:lastModifiedBy>Owner</cp:lastModifiedBy>
  <cp:revision>6</cp:revision>
  <dcterms:created xsi:type="dcterms:W3CDTF">2013-01-27T09:14:16Z</dcterms:created>
  <dcterms:modified xsi:type="dcterms:W3CDTF">2025-09-08T05:23:12Z</dcterms:modified>
  <cp:category/>
</cp:coreProperties>
</file>