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 snapToGrid="0" snapToObjects="1">
      <p:cViewPr varScale="1">
        <p:scale>
          <a:sx n="50" d="100"/>
          <a:sy n="50" d="100"/>
        </p:scale>
        <p:origin x="187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F4CF3-FECC-461F-9B63-4C2DE8EC51D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D5F48-A5B9-4546-9941-EA5FA15719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135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96787-6463-AAB1-49D2-4C36124C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DF23379-E163-E0DB-4BF8-B3D8F90097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76698A0-636C-AC13-A309-B5A466CA7F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●●高等学校●年の●●です。</a:t>
            </a:r>
            <a:endParaRPr kumimoji="1" lang="en-US" altLang="ja-JP" dirty="0"/>
          </a:p>
          <a:p>
            <a:r>
              <a:rPr kumimoji="1" lang="ja-JP" altLang="en-US" dirty="0"/>
              <a:t>私からプログラムを通して学んだ「●●」について発表します。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【</a:t>
            </a:r>
            <a:r>
              <a:rPr kumimoji="1" lang="ja-JP" altLang="en-US" dirty="0"/>
              <a:t>発表原稿をこちらに記入してください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A42B2A1-8A0F-498C-38F0-A11BCE86E7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D5F48-A5B9-4546-9941-EA5FA157198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890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0CD580-6DE3-CECD-7EE3-C78E7495F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d_body_jpkr.png">
            <a:extLst>
              <a:ext uri="{FF2B5EF4-FFF2-40B4-BE49-F238E27FC236}">
                <a16:creationId xmlns:a16="http://schemas.microsoft.com/office/drawing/2014/main" id="{46563901-9FC6-A99C-7A32-2E3B7DE73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8229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4F6D45-C0CD-CD6C-A374-F6E048322DE6}"/>
              </a:ext>
            </a:extLst>
          </p:cNvPr>
          <p:cNvSpPr txBox="1"/>
          <p:nvPr/>
        </p:nvSpPr>
        <p:spPr>
          <a:xfrm>
            <a:off x="0" y="166878"/>
            <a:ext cx="9144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lang="ja-JP" altLang="en-US" dirty="0"/>
              <a:t>木浦大学での学生交流</a:t>
            </a:r>
          </a:p>
          <a:p>
            <a:pPr>
              <a:defRPr sz="2600" b="1">
                <a:solidFill>
                  <a:srgbClr val="FFFFFF"/>
                </a:solidFill>
                <a:latin typeface="游ゴシック"/>
              </a:defRPr>
            </a:pP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51D997-C888-068D-31C8-B2C3217C061E}"/>
              </a:ext>
            </a:extLst>
          </p:cNvPr>
          <p:cNvSpPr txBox="1"/>
          <p:nvPr/>
        </p:nvSpPr>
        <p:spPr>
          <a:xfrm>
            <a:off x="457200" y="1097280"/>
            <a:ext cx="7867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・大学の研究・履修スタイルに触れ将来像を具体化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・日本語学科での発見</a:t>
            </a: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・韓国の学生が日本語を学ぶ意味について考えたこと</a:t>
            </a:r>
          </a:p>
          <a:p>
            <a:pPr>
              <a:defRPr sz="2000">
                <a:latin typeface="游ゴシック"/>
              </a:defRPr>
            </a:pPr>
            <a:r>
              <a:rPr lang="ja-JP" altLang="en-US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・今後：自身の進路研究への影響など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952C22-CFEC-1D55-B2BF-1E1068FFBEBD}"/>
              </a:ext>
            </a:extLst>
          </p:cNvPr>
          <p:cNvSpPr/>
          <p:nvPr/>
        </p:nvSpPr>
        <p:spPr>
          <a:xfrm>
            <a:off x="0" y="6492240"/>
            <a:ext cx="9144000" cy="45720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EB2A58-DD55-7C57-7C95-CFDFC9220E98}"/>
              </a:ext>
            </a:extLst>
          </p:cNvPr>
          <p:cNvSpPr txBox="1"/>
          <p:nvPr/>
        </p:nvSpPr>
        <p:spPr>
          <a:xfrm>
            <a:off x="274320" y="6537960"/>
            <a:ext cx="7315200" cy="320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200">
                <a:solidFill>
                  <a:srgbClr val="5A5A5A"/>
                </a:solidFill>
                <a:latin typeface="游ゴシック"/>
              </a:defRPr>
            </a:pPr>
            <a:r>
              <a:rPr dirty="0"/>
              <a:t>KIA ｜ </a:t>
            </a:r>
            <a:r>
              <a:rPr dirty="0" err="1"/>
              <a:t>韓国全羅南道学生交流プログラム</a:t>
            </a:r>
            <a:endParaRPr dirty="0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A4459A00-B69D-7F0F-4FBB-B935117E9664}"/>
              </a:ext>
            </a:extLst>
          </p:cNvPr>
          <p:cNvSpPr txBox="1"/>
          <p:nvPr/>
        </p:nvSpPr>
        <p:spPr>
          <a:xfrm>
            <a:off x="3516630" y="184308"/>
            <a:ext cx="54902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 sz="2600" b="1">
                <a:solidFill>
                  <a:srgbClr val="FFFFFF"/>
                </a:solidFill>
                <a:latin typeface="游ゴシック"/>
              </a:defRPr>
            </a:pPr>
            <a:r>
              <a:rPr lang="ja-JP" altLang="en-US" sz="2000" dirty="0"/>
              <a:t>　●●高等学校　●年　</a:t>
            </a:r>
            <a:r>
              <a:rPr lang="en-US" altLang="ja-JP" sz="2000" dirty="0"/>
              <a:t>【</a:t>
            </a:r>
            <a:r>
              <a:rPr lang="ja-JP" altLang="en-US" sz="2000" dirty="0"/>
              <a:t>氏名</a:t>
            </a:r>
            <a:r>
              <a:rPr lang="en-US" altLang="ja-JP" sz="2000" dirty="0"/>
              <a:t>】</a:t>
            </a:r>
            <a:endParaRPr sz="2000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62CFD71-488E-7859-A55A-10A2A71AC9C3}"/>
              </a:ext>
            </a:extLst>
          </p:cNvPr>
          <p:cNvSpPr/>
          <p:nvPr/>
        </p:nvSpPr>
        <p:spPr>
          <a:xfrm>
            <a:off x="1080482" y="2510671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AE6C7785-A966-5693-36C6-8E8EB0B2EFDF}"/>
              </a:ext>
            </a:extLst>
          </p:cNvPr>
          <p:cNvSpPr/>
          <p:nvPr/>
        </p:nvSpPr>
        <p:spPr>
          <a:xfrm>
            <a:off x="5026862" y="2510671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AEC29C2A-E670-D90F-3CDB-8C2B8E140EF4}"/>
              </a:ext>
            </a:extLst>
          </p:cNvPr>
          <p:cNvSpPr/>
          <p:nvPr/>
        </p:nvSpPr>
        <p:spPr>
          <a:xfrm>
            <a:off x="1080482" y="4472880"/>
            <a:ext cx="3015268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47EB016B-66CD-19DD-F62E-F71E6693B674}"/>
              </a:ext>
            </a:extLst>
          </p:cNvPr>
          <p:cNvSpPr/>
          <p:nvPr/>
        </p:nvSpPr>
        <p:spPr>
          <a:xfrm>
            <a:off x="5026862" y="4472880"/>
            <a:ext cx="3015267" cy="1843359"/>
          </a:xfrm>
          <a:prstGeom prst="rect">
            <a:avLst/>
          </a:prstGeom>
          <a:noFill/>
          <a:ln w="19050">
            <a:solidFill>
              <a:srgbClr val="005B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写真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38D7AC36-8247-F2F0-CED1-19CC71157B8F}"/>
              </a:ext>
            </a:extLst>
          </p:cNvPr>
          <p:cNvSpPr/>
          <p:nvPr/>
        </p:nvSpPr>
        <p:spPr>
          <a:xfrm>
            <a:off x="8667750" y="1499039"/>
            <a:ext cx="2362200" cy="1843359"/>
          </a:xfrm>
          <a:prstGeom prst="wedgeRectCallout">
            <a:avLst>
              <a:gd name="adj1" fmla="val -122446"/>
              <a:gd name="adj2" fmla="val -305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記載例ですので、削除して自由に記入してください。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338768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114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Theme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Owner</dc:creator>
  <cp:keywords/>
  <dc:description>generated using python-pptx</dc:description>
  <cp:lastModifiedBy>Owner</cp:lastModifiedBy>
  <cp:revision>6</cp:revision>
  <dcterms:created xsi:type="dcterms:W3CDTF">2013-01-27T09:14:16Z</dcterms:created>
  <dcterms:modified xsi:type="dcterms:W3CDTF">2025-09-08T05:23:18Z</dcterms:modified>
  <cp:category/>
</cp:coreProperties>
</file>