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7778" autoAdjust="0"/>
  </p:normalViewPr>
  <p:slideViewPr>
    <p:cSldViewPr snapToGrid="0" snapToObjects="1">
      <p:cViewPr varScale="1">
        <p:scale>
          <a:sx n="50" d="100"/>
          <a:sy n="50" d="100"/>
        </p:scale>
        <p:origin x="1872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3F4CF3-FECC-461F-9B63-4C2DE8EC51D7}" type="datetimeFigureOut">
              <a:rPr kumimoji="1" lang="ja-JP" altLang="en-US" smtClean="0"/>
              <a:t>2025/9/8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CD5F48-A5B9-4546-9941-EA5FA15719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51356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●●高等学校●年の●●です。</a:t>
            </a:r>
            <a:endParaRPr kumimoji="1" lang="en-US" altLang="ja-JP" dirty="0"/>
          </a:p>
          <a:p>
            <a:r>
              <a:rPr kumimoji="1" lang="ja-JP" altLang="en-US" dirty="0"/>
              <a:t>私からプログラムを通して学んだ「●●」について発表します。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en-US" altLang="ja-JP" dirty="0"/>
              <a:t>【</a:t>
            </a:r>
            <a:r>
              <a:rPr kumimoji="1" lang="ja-JP" altLang="en-US" dirty="0"/>
              <a:t>発表原稿をこちらに記入してください</a:t>
            </a:r>
            <a:r>
              <a:rPr kumimoji="1" lang="en-US" altLang="ja-JP" dirty="0"/>
              <a:t>】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CD5F48-A5B9-4546-9941-EA5FA1571981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50703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d_body_jpk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82296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166878"/>
            <a:ext cx="9144000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2600" b="1">
                <a:solidFill>
                  <a:srgbClr val="FFFFFF"/>
                </a:solidFill>
                <a:latin typeface="游ゴシック"/>
              </a:defRPr>
            </a:pPr>
            <a:r>
              <a:rPr dirty="0" err="1"/>
              <a:t>韓国と日本の文化の違い</a:t>
            </a:r>
            <a:endParaRPr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097280"/>
            <a:ext cx="786765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2000">
                <a:latin typeface="游ゴシック"/>
              </a:defRPr>
            </a:pPr>
            <a:r>
              <a:rPr b="1" dirty="0"/>
              <a:t>・</a:t>
            </a:r>
            <a:r>
              <a:rPr b="1" dirty="0" err="1"/>
              <a:t>韓国の食文化（キムチ・シェア文化等）と日本の違いを体験</a:t>
            </a:r>
            <a:endParaRPr b="1" dirty="0"/>
          </a:p>
          <a:p>
            <a:pPr>
              <a:defRPr sz="2000">
                <a:latin typeface="游ゴシック"/>
              </a:defRPr>
            </a:pPr>
            <a:r>
              <a:rPr b="1" dirty="0"/>
              <a:t>・</a:t>
            </a:r>
            <a:r>
              <a:rPr b="1" dirty="0" err="1"/>
              <a:t>礼の仕方や学校生活の雰囲気の違いを発見</a:t>
            </a:r>
            <a:endParaRPr b="1" dirty="0"/>
          </a:p>
          <a:p>
            <a:pPr>
              <a:defRPr sz="2000">
                <a:latin typeface="游ゴシック"/>
              </a:defRPr>
            </a:pPr>
            <a:r>
              <a:rPr b="1" dirty="0"/>
              <a:t>・</a:t>
            </a:r>
            <a:r>
              <a:rPr b="1" dirty="0" err="1"/>
              <a:t>違いを理解することで相手を尊重する視点を獲得</a:t>
            </a:r>
            <a:endParaRPr b="1" dirty="0"/>
          </a:p>
          <a:p>
            <a:pPr>
              <a:defRPr sz="2000">
                <a:latin typeface="游ゴシック"/>
              </a:defRPr>
            </a:pPr>
            <a:r>
              <a:rPr b="1" dirty="0"/>
              <a:t>・</a:t>
            </a:r>
            <a:r>
              <a:rPr b="1" dirty="0" err="1"/>
              <a:t>今後：留学生サポートや学校行事での発信に活かす</a:t>
            </a:r>
            <a:endParaRPr b="1" dirty="0"/>
          </a:p>
        </p:txBody>
      </p:sp>
      <p:sp>
        <p:nvSpPr>
          <p:cNvPr id="10" name="Rectangle 9"/>
          <p:cNvSpPr/>
          <p:nvPr/>
        </p:nvSpPr>
        <p:spPr>
          <a:xfrm>
            <a:off x="0" y="6492240"/>
            <a:ext cx="9144000" cy="45720"/>
          </a:xfrm>
          <a:prstGeom prst="rect">
            <a:avLst/>
          </a:prstGeom>
          <a:solidFill>
            <a:srgbClr val="5A5A5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274320" y="6537960"/>
            <a:ext cx="7315200" cy="32004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200">
                <a:solidFill>
                  <a:srgbClr val="5A5A5A"/>
                </a:solidFill>
                <a:latin typeface="游ゴシック"/>
              </a:defRPr>
            </a:pPr>
            <a:r>
              <a:rPr dirty="0"/>
              <a:t>KIA ｜ </a:t>
            </a:r>
            <a:r>
              <a:rPr dirty="0" err="1"/>
              <a:t>韓国全羅南道学生交流プログラム</a:t>
            </a:r>
            <a:endParaRPr dirty="0"/>
          </a:p>
        </p:txBody>
      </p:sp>
      <p:sp>
        <p:nvSpPr>
          <p:cNvPr id="13" name="TextBox 3">
            <a:extLst>
              <a:ext uri="{FF2B5EF4-FFF2-40B4-BE49-F238E27FC236}">
                <a16:creationId xmlns:a16="http://schemas.microsoft.com/office/drawing/2014/main" id="{AFDDE450-12FD-F10C-8646-BE2717115FDC}"/>
              </a:ext>
            </a:extLst>
          </p:cNvPr>
          <p:cNvSpPr txBox="1"/>
          <p:nvPr/>
        </p:nvSpPr>
        <p:spPr>
          <a:xfrm>
            <a:off x="3516630" y="184308"/>
            <a:ext cx="549021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 sz="2600" b="1">
                <a:solidFill>
                  <a:srgbClr val="FFFFFF"/>
                </a:solidFill>
                <a:latin typeface="游ゴシック"/>
              </a:defRPr>
            </a:pPr>
            <a:r>
              <a:rPr lang="ja-JP" altLang="en-US" sz="2000" dirty="0"/>
              <a:t>　●●高等学校　●年　</a:t>
            </a:r>
            <a:r>
              <a:rPr lang="en-US" altLang="ja-JP" sz="2000" dirty="0"/>
              <a:t>【</a:t>
            </a:r>
            <a:r>
              <a:rPr lang="ja-JP" altLang="en-US" sz="2000" dirty="0"/>
              <a:t>氏名</a:t>
            </a:r>
            <a:r>
              <a:rPr lang="en-US" altLang="ja-JP" sz="2000" dirty="0"/>
              <a:t>】</a:t>
            </a:r>
            <a:endParaRPr sz="2000" dirty="0"/>
          </a:p>
        </p:txBody>
      </p:sp>
      <p:sp>
        <p:nvSpPr>
          <p:cNvPr id="14" name="Rectangle 5">
            <a:extLst>
              <a:ext uri="{FF2B5EF4-FFF2-40B4-BE49-F238E27FC236}">
                <a16:creationId xmlns:a16="http://schemas.microsoft.com/office/drawing/2014/main" id="{7F1AECAE-E8FF-0EAB-CA39-7E0A082FC5E0}"/>
              </a:ext>
            </a:extLst>
          </p:cNvPr>
          <p:cNvSpPr/>
          <p:nvPr/>
        </p:nvSpPr>
        <p:spPr>
          <a:xfrm>
            <a:off x="1080482" y="2510671"/>
            <a:ext cx="3015268" cy="1843359"/>
          </a:xfrm>
          <a:prstGeom prst="rect">
            <a:avLst/>
          </a:prstGeom>
          <a:noFill/>
          <a:ln w="19050">
            <a:solidFill>
              <a:srgbClr val="005BA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写真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16" name="Rectangle 5">
            <a:extLst>
              <a:ext uri="{FF2B5EF4-FFF2-40B4-BE49-F238E27FC236}">
                <a16:creationId xmlns:a16="http://schemas.microsoft.com/office/drawing/2014/main" id="{E40124BE-2DC9-605B-6D3E-5AA9494CCCFC}"/>
              </a:ext>
            </a:extLst>
          </p:cNvPr>
          <p:cNvSpPr/>
          <p:nvPr/>
        </p:nvSpPr>
        <p:spPr>
          <a:xfrm>
            <a:off x="5026862" y="2510671"/>
            <a:ext cx="3015267" cy="1843359"/>
          </a:xfrm>
          <a:prstGeom prst="rect">
            <a:avLst/>
          </a:prstGeom>
          <a:noFill/>
          <a:ln w="19050">
            <a:solidFill>
              <a:srgbClr val="005BA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写真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17" name="Rectangle 5">
            <a:extLst>
              <a:ext uri="{FF2B5EF4-FFF2-40B4-BE49-F238E27FC236}">
                <a16:creationId xmlns:a16="http://schemas.microsoft.com/office/drawing/2014/main" id="{B6278E15-B46B-A7CB-AC88-678A6FC38679}"/>
              </a:ext>
            </a:extLst>
          </p:cNvPr>
          <p:cNvSpPr/>
          <p:nvPr/>
        </p:nvSpPr>
        <p:spPr>
          <a:xfrm>
            <a:off x="1080482" y="4472880"/>
            <a:ext cx="3015268" cy="1843359"/>
          </a:xfrm>
          <a:prstGeom prst="rect">
            <a:avLst/>
          </a:prstGeom>
          <a:noFill/>
          <a:ln w="19050">
            <a:solidFill>
              <a:srgbClr val="005BA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写真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18" name="Rectangle 5">
            <a:extLst>
              <a:ext uri="{FF2B5EF4-FFF2-40B4-BE49-F238E27FC236}">
                <a16:creationId xmlns:a16="http://schemas.microsoft.com/office/drawing/2014/main" id="{4942F853-07CD-0E6B-661B-5EB75D84AAB9}"/>
              </a:ext>
            </a:extLst>
          </p:cNvPr>
          <p:cNvSpPr/>
          <p:nvPr/>
        </p:nvSpPr>
        <p:spPr>
          <a:xfrm>
            <a:off x="5026862" y="4472880"/>
            <a:ext cx="3015267" cy="1843359"/>
          </a:xfrm>
          <a:prstGeom prst="rect">
            <a:avLst/>
          </a:prstGeom>
          <a:noFill/>
          <a:ln w="19050">
            <a:solidFill>
              <a:srgbClr val="005BA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写真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19" name="吹き出し: 四角形 18">
            <a:extLst>
              <a:ext uri="{FF2B5EF4-FFF2-40B4-BE49-F238E27FC236}">
                <a16:creationId xmlns:a16="http://schemas.microsoft.com/office/drawing/2014/main" id="{FB45D9B6-2C01-030C-E782-D6550AC755F4}"/>
              </a:ext>
            </a:extLst>
          </p:cNvPr>
          <p:cNvSpPr/>
          <p:nvPr/>
        </p:nvSpPr>
        <p:spPr>
          <a:xfrm>
            <a:off x="8667750" y="1499039"/>
            <a:ext cx="2362200" cy="1843359"/>
          </a:xfrm>
          <a:prstGeom prst="wedgeRectCallout">
            <a:avLst>
              <a:gd name="adj1" fmla="val -122446"/>
              <a:gd name="adj2" fmla="val -3051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>
                <a:solidFill>
                  <a:schemeClr val="tx1"/>
                </a:solidFill>
              </a:rPr>
              <a:t>記載例ですので、削除して自由に記入してください。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83</Words>
  <Application>Microsoft Office PowerPoint</Application>
  <PresentationFormat>画面に合わせる (4:3)</PresentationFormat>
  <Paragraphs>17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Arial</vt:lpstr>
      <vt:lpstr>Calibri</vt:lpstr>
      <vt:lpstr>Office Theme</vt:lpstr>
      <vt:lpstr>PowerPoint プレゼンテーション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Owner</dc:creator>
  <cp:keywords/>
  <dc:description>generated using python-pptx</dc:description>
  <cp:lastModifiedBy>Owner</cp:lastModifiedBy>
  <cp:revision>6</cp:revision>
  <dcterms:created xsi:type="dcterms:W3CDTF">2013-01-27T09:14:16Z</dcterms:created>
  <dcterms:modified xsi:type="dcterms:W3CDTF">2025-09-08T05:22:34Z</dcterms:modified>
  <cp:category/>
</cp:coreProperties>
</file>