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78" autoAdjust="0"/>
  </p:normalViewPr>
  <p:slideViewPr>
    <p:cSldViewPr snapToGrid="0" snapToObjects="1">
      <p:cViewPr varScale="1">
        <p:scale>
          <a:sx n="50" d="100"/>
          <a:sy n="50" d="100"/>
        </p:scale>
        <p:origin x="187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F4CF3-FECC-461F-9B63-4C2DE8EC51D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5F48-A5B9-4546-9941-EA5FA1571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13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CFF66-B193-FB19-5B6E-718C3DA15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918782D-078F-DE9E-AD01-3C8B3329EC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C62233B-93BD-42D8-28DC-B9C5B2CE02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●●高等学校●年の●●です。</a:t>
            </a:r>
            <a:endParaRPr kumimoji="1" lang="en-US" altLang="ja-JP" dirty="0"/>
          </a:p>
          <a:p>
            <a:r>
              <a:rPr kumimoji="1" lang="ja-JP" altLang="en-US" dirty="0"/>
              <a:t>私からプログラムを通して学んだ「●●」について発表します。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【</a:t>
            </a:r>
            <a:r>
              <a:rPr kumimoji="1" lang="ja-JP" altLang="en-US" dirty="0"/>
              <a:t>発表原稿をこちらに記入してください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E01F15-F214-D24A-17DE-416B8254D3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5F48-A5B9-4546-9941-EA5FA15719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947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95A0B-3199-144D-7F14-D285AF72D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d_body_jpkr.png">
            <a:extLst>
              <a:ext uri="{FF2B5EF4-FFF2-40B4-BE49-F238E27FC236}">
                <a16:creationId xmlns:a16="http://schemas.microsoft.com/office/drawing/2014/main" id="{078B41BF-EC8E-CE45-71B5-C670C86CB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8229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43B6CF0-0FBB-23AB-62FE-53B8ED5A89FB}"/>
              </a:ext>
            </a:extLst>
          </p:cNvPr>
          <p:cNvSpPr txBox="1"/>
          <p:nvPr/>
        </p:nvSpPr>
        <p:spPr>
          <a:xfrm>
            <a:off x="0" y="166878"/>
            <a:ext cx="9144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dirty="0"/>
              <a:t>麗川</a:t>
            </a:r>
            <a:r>
              <a:rPr lang="en-US" altLang="ja-JP" dirty="0"/>
              <a:t>(</a:t>
            </a:r>
            <a:r>
              <a:rPr lang="ja-JP" altLang="en-US" dirty="0"/>
              <a:t>ヨチョン）高等学校での学生交流</a:t>
            </a:r>
          </a:p>
          <a:p>
            <a:pPr>
              <a:defRPr sz="2600" b="1">
                <a:solidFill>
                  <a:srgbClr val="FFFFFF"/>
                </a:solidFill>
                <a:latin typeface="游ゴシック"/>
              </a:defRPr>
            </a:pP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0AB7E2-7798-D153-36BC-51281756F0C2}"/>
              </a:ext>
            </a:extLst>
          </p:cNvPr>
          <p:cNvSpPr txBox="1"/>
          <p:nvPr/>
        </p:nvSpPr>
        <p:spPr>
          <a:xfrm>
            <a:off x="457200" y="1097280"/>
            <a:ext cx="7867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・授業の違いと共通点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・同世代と協働する中で主体的に行動する力を実感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・言語の壁を越えるコミュニケーションを工夫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・今後：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SNS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でのつながり、オンライン交流など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A876A5-FD96-BAA1-A1BD-446D805D6F49}"/>
              </a:ext>
            </a:extLst>
          </p:cNvPr>
          <p:cNvSpPr/>
          <p:nvPr/>
        </p:nvSpPr>
        <p:spPr>
          <a:xfrm>
            <a:off x="0" y="6492240"/>
            <a:ext cx="9144000" cy="45720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F15139-E7D4-6ED3-05E0-994794416D95}"/>
              </a:ext>
            </a:extLst>
          </p:cNvPr>
          <p:cNvSpPr txBox="1"/>
          <p:nvPr/>
        </p:nvSpPr>
        <p:spPr>
          <a:xfrm>
            <a:off x="274320" y="6537960"/>
            <a:ext cx="7315200" cy="320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>
                <a:solidFill>
                  <a:srgbClr val="5A5A5A"/>
                </a:solidFill>
                <a:latin typeface="游ゴシック"/>
              </a:defRPr>
            </a:pPr>
            <a:r>
              <a:rPr dirty="0"/>
              <a:t>KIA ｜ </a:t>
            </a:r>
            <a:r>
              <a:rPr dirty="0" err="1"/>
              <a:t>韓国全羅南道学生交流プログラム</a:t>
            </a:r>
            <a:endParaRPr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C1C46EEC-8037-F5B0-CC0B-BF8B3DC4B302}"/>
              </a:ext>
            </a:extLst>
          </p:cNvPr>
          <p:cNvSpPr txBox="1"/>
          <p:nvPr/>
        </p:nvSpPr>
        <p:spPr>
          <a:xfrm>
            <a:off x="3516630" y="184308"/>
            <a:ext cx="54902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sz="2000" dirty="0"/>
              <a:t>　●●高等学校　●年　</a:t>
            </a:r>
            <a:r>
              <a:rPr lang="en-US" altLang="ja-JP" sz="2000" dirty="0"/>
              <a:t>【</a:t>
            </a:r>
            <a:r>
              <a:rPr lang="ja-JP" altLang="en-US" sz="2000" dirty="0"/>
              <a:t>氏名</a:t>
            </a:r>
            <a:r>
              <a:rPr lang="en-US" altLang="ja-JP" sz="2000" dirty="0"/>
              <a:t>】</a:t>
            </a:r>
            <a:endParaRPr sz="2000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9BC3DC9-89B6-A07D-F003-F312F9B0499A}"/>
              </a:ext>
            </a:extLst>
          </p:cNvPr>
          <p:cNvSpPr/>
          <p:nvPr/>
        </p:nvSpPr>
        <p:spPr>
          <a:xfrm>
            <a:off x="1080482" y="2510671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11987964-60D5-573E-6C90-161923B4D611}"/>
              </a:ext>
            </a:extLst>
          </p:cNvPr>
          <p:cNvSpPr/>
          <p:nvPr/>
        </p:nvSpPr>
        <p:spPr>
          <a:xfrm>
            <a:off x="5026862" y="2510671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7FB90761-C111-99F4-CC6E-88A2DB7CDD01}"/>
              </a:ext>
            </a:extLst>
          </p:cNvPr>
          <p:cNvSpPr/>
          <p:nvPr/>
        </p:nvSpPr>
        <p:spPr>
          <a:xfrm>
            <a:off x="1080482" y="4472880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40C2EF96-7534-AF6C-9B78-90E5100EFD08}"/>
              </a:ext>
            </a:extLst>
          </p:cNvPr>
          <p:cNvSpPr/>
          <p:nvPr/>
        </p:nvSpPr>
        <p:spPr>
          <a:xfrm>
            <a:off x="5026862" y="4472880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066D20D2-4623-9169-058B-A88D3E4D5277}"/>
              </a:ext>
            </a:extLst>
          </p:cNvPr>
          <p:cNvSpPr/>
          <p:nvPr/>
        </p:nvSpPr>
        <p:spPr>
          <a:xfrm>
            <a:off x="8667750" y="1499039"/>
            <a:ext cx="2362200" cy="1843359"/>
          </a:xfrm>
          <a:prstGeom prst="wedgeRectCallout">
            <a:avLst>
              <a:gd name="adj1" fmla="val -122446"/>
              <a:gd name="adj2" fmla="val -305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記載例ですので、削除して自由に記入してください。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256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116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Theme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Owner</dc:creator>
  <cp:keywords/>
  <dc:description>generated using python-pptx</dc:description>
  <cp:lastModifiedBy>Owner</cp:lastModifiedBy>
  <cp:revision>6</cp:revision>
  <dcterms:created xsi:type="dcterms:W3CDTF">2013-01-27T09:14:16Z</dcterms:created>
  <dcterms:modified xsi:type="dcterms:W3CDTF">2025-09-08T05:23:02Z</dcterms:modified>
  <cp:category/>
</cp:coreProperties>
</file>