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78" autoAdjust="0"/>
  </p:normalViewPr>
  <p:slideViewPr>
    <p:cSldViewPr snapToGrid="0" snapToObjects="1">
      <p:cViewPr varScale="1">
        <p:scale>
          <a:sx n="50" d="100"/>
          <a:sy n="50" d="100"/>
        </p:scale>
        <p:origin x="187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F4CF3-FECC-461F-9B63-4C2DE8EC51D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5F48-A5B9-4546-9941-EA5FA1571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135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04F11-FDD5-22D9-869D-1AAAF4B0E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CD8A778-57BE-E253-FE80-02C07E533A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23B5309-5BA9-B9D7-4F84-24963F4B82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●●高等学校●年の●●です。</a:t>
            </a:r>
            <a:endParaRPr kumimoji="1" lang="en-US" altLang="ja-JP" dirty="0"/>
          </a:p>
          <a:p>
            <a:r>
              <a:rPr kumimoji="1" lang="ja-JP" altLang="en-US" dirty="0"/>
              <a:t>私からプログラムを通して学んだ「●●」について発表します。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【</a:t>
            </a:r>
            <a:r>
              <a:rPr kumimoji="1" lang="ja-JP" altLang="en-US" dirty="0"/>
              <a:t>発表原稿をこちらに記入してください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769A9D-F1C6-1BDA-A085-9C083B9124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D5F48-A5B9-4546-9941-EA5FA15719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04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AF7CB-4F9F-0A69-D816-2472E3A55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d_body_jpkr.png">
            <a:extLst>
              <a:ext uri="{FF2B5EF4-FFF2-40B4-BE49-F238E27FC236}">
                <a16:creationId xmlns:a16="http://schemas.microsoft.com/office/drawing/2014/main" id="{EB34F66E-A03B-8F82-F7C8-74BA5E69B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8229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7785A03-4C59-2A4A-B3B6-07412249591C}"/>
              </a:ext>
            </a:extLst>
          </p:cNvPr>
          <p:cNvSpPr txBox="1"/>
          <p:nvPr/>
        </p:nvSpPr>
        <p:spPr>
          <a:xfrm>
            <a:off x="0" y="166878"/>
            <a:ext cx="9144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lang="ja-JP" altLang="en-US" dirty="0"/>
              <a:t>田内千鶴子さんと木浦共生園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C4581F-0DEF-1121-41D5-D4A72EE2C3CE}"/>
              </a:ext>
            </a:extLst>
          </p:cNvPr>
          <p:cNvSpPr txBox="1"/>
          <p:nvPr/>
        </p:nvSpPr>
        <p:spPr>
          <a:xfrm>
            <a:off x="457200" y="1097280"/>
            <a:ext cx="7867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・田内さんの“与える愛”の実践に触れた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・共生園での交流から“支え合い”の具体例を学んだ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・地域貢献の在り方を自分の言葉で考える契機に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・今後：学内紹介で学びを伝える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3B69A9-F99E-F1B2-2319-7DBC82127EBC}"/>
              </a:ext>
            </a:extLst>
          </p:cNvPr>
          <p:cNvSpPr/>
          <p:nvPr/>
        </p:nvSpPr>
        <p:spPr>
          <a:xfrm>
            <a:off x="0" y="6492240"/>
            <a:ext cx="9144000" cy="45720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6F3846-9D64-684E-EE28-46592911E1CE}"/>
              </a:ext>
            </a:extLst>
          </p:cNvPr>
          <p:cNvSpPr txBox="1"/>
          <p:nvPr/>
        </p:nvSpPr>
        <p:spPr>
          <a:xfrm>
            <a:off x="274320" y="6537960"/>
            <a:ext cx="7315200" cy="320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>
                <a:solidFill>
                  <a:srgbClr val="5A5A5A"/>
                </a:solidFill>
                <a:latin typeface="游ゴシック"/>
              </a:defRPr>
            </a:pPr>
            <a:r>
              <a:rPr dirty="0"/>
              <a:t>KIA ｜ </a:t>
            </a:r>
            <a:r>
              <a:rPr dirty="0" err="1"/>
              <a:t>韓国全羅南道学生交流プログラム</a:t>
            </a:r>
            <a:endParaRPr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416B33AF-5AE7-2E5A-BFAB-C097AA530F3D}"/>
              </a:ext>
            </a:extLst>
          </p:cNvPr>
          <p:cNvSpPr txBox="1"/>
          <p:nvPr/>
        </p:nvSpPr>
        <p:spPr>
          <a:xfrm>
            <a:off x="3516630" y="184308"/>
            <a:ext cx="54902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lang="ja-JP" altLang="en-US" sz="2000" dirty="0"/>
              <a:t>　●●高等学校　●年　</a:t>
            </a:r>
            <a:r>
              <a:rPr lang="en-US" altLang="ja-JP" sz="2000" dirty="0"/>
              <a:t>【</a:t>
            </a:r>
            <a:r>
              <a:rPr lang="ja-JP" altLang="en-US" sz="2000" dirty="0"/>
              <a:t>氏名</a:t>
            </a:r>
            <a:r>
              <a:rPr lang="en-US" altLang="ja-JP" sz="2000" dirty="0"/>
              <a:t>】</a:t>
            </a:r>
            <a:endParaRPr sz="2000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EFC1303C-52C1-DBF5-72F9-EE82B639E561}"/>
              </a:ext>
            </a:extLst>
          </p:cNvPr>
          <p:cNvSpPr/>
          <p:nvPr/>
        </p:nvSpPr>
        <p:spPr>
          <a:xfrm>
            <a:off x="1080482" y="2510671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5EFF76DB-F730-ED74-CD57-FC9FA3CF31E9}"/>
              </a:ext>
            </a:extLst>
          </p:cNvPr>
          <p:cNvSpPr/>
          <p:nvPr/>
        </p:nvSpPr>
        <p:spPr>
          <a:xfrm>
            <a:off x="5026862" y="2510671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A44E0CEB-D51A-5C37-FF0B-13D817EFC3C2}"/>
              </a:ext>
            </a:extLst>
          </p:cNvPr>
          <p:cNvSpPr/>
          <p:nvPr/>
        </p:nvSpPr>
        <p:spPr>
          <a:xfrm>
            <a:off x="1080482" y="4472880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EC27135A-EA3E-77B4-D253-2EA6D0720D66}"/>
              </a:ext>
            </a:extLst>
          </p:cNvPr>
          <p:cNvSpPr/>
          <p:nvPr/>
        </p:nvSpPr>
        <p:spPr>
          <a:xfrm>
            <a:off x="5026862" y="4472880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46066270-0C65-3D79-D88F-AB3167B04297}"/>
              </a:ext>
            </a:extLst>
          </p:cNvPr>
          <p:cNvSpPr/>
          <p:nvPr/>
        </p:nvSpPr>
        <p:spPr>
          <a:xfrm>
            <a:off x="8667750" y="1499039"/>
            <a:ext cx="2362200" cy="1843359"/>
          </a:xfrm>
          <a:prstGeom prst="wedgeRectCallout">
            <a:avLst>
              <a:gd name="adj1" fmla="val -122446"/>
              <a:gd name="adj2" fmla="val -305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記載例ですので、削除して自由に記入してください。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44620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121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Theme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Owner</dc:creator>
  <cp:keywords/>
  <dc:description>generated using python-pptx</dc:description>
  <cp:lastModifiedBy>Owner</cp:lastModifiedBy>
  <cp:revision>6</cp:revision>
  <dcterms:created xsi:type="dcterms:W3CDTF">2013-01-27T09:14:16Z</dcterms:created>
  <dcterms:modified xsi:type="dcterms:W3CDTF">2025-09-08T05:22:48Z</dcterms:modified>
  <cp:category/>
</cp:coreProperties>
</file>